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?>
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thumbnail" Target="docProps/thumbnail.jpeg"/>
  <Relationship Id="rId3" Type="http://schemas.openxmlformats.org/package/2006/relationships/metadata/core-properties" Target="docProps/core.xml"/>
  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</p:sldIdLst>
  <p:sldSz cx="24384000" cy="1409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
<Relationships xmlns="http://schemas.openxmlformats.org/package/2006/relationships">
  <Relationship Id="rId1" Type="http://schemas.openxmlformats.org/officeDocument/2006/relationships/slideMaster" Target="slideMasters/slideMaster1.xml"/>
  <Relationship Id="rId10" Type="http://schemas.openxmlformats.org/officeDocument/2006/relationships/slide" Target="slides/slide5.xml"/>
  <Relationship Id="rId11" Type="http://schemas.openxmlformats.org/officeDocument/2006/relationships/slide" Target="slides/slide6.xml"/>
  <Relationship Id="rId12" Type="http://schemas.openxmlformats.org/officeDocument/2006/relationships/slide" Target="slides/slide7.xml"/>
  <Relationship Id="rId13" Type="http://schemas.openxmlformats.org/officeDocument/2006/relationships/slide" Target="slides/slide8.xml"/>
  <Relationship Id="rId14" Type="http://schemas.openxmlformats.org/officeDocument/2006/relationships/slide" Target="slides/slide9.xml"/>
  <Relationship Id="rId15" Type="http://schemas.openxmlformats.org/officeDocument/2006/relationships/slide" Target="slides/slide10.xml"/>
  <Relationship Id="rId16" Type="http://schemas.openxmlformats.org/officeDocument/2006/relationships/slide" Target="slides/slide11.xml"/>
  <Relationship Id="rId17" Type="http://schemas.openxmlformats.org/officeDocument/2006/relationships/slide" Target="slides/slide12.xml"/>
  <Relationship Id="rId18" Type="http://schemas.openxmlformats.org/officeDocument/2006/relationships/slide" Target="slides/slide13.xml"/>
  <Relationship Id="rId19" Type="http://schemas.openxmlformats.org/officeDocument/2006/relationships/slide" Target="slides/slide14.xml"/>
  <Relationship Id="rId2" Type="http://schemas.openxmlformats.org/officeDocument/2006/relationships/presProps" Target="presProps.xml"/>
  <Relationship Id="rId20" Type="http://schemas.openxmlformats.org/officeDocument/2006/relationships/slide" Target="slides/slide15.xml"/>
  <Relationship Id="rId21" Type="http://schemas.openxmlformats.org/officeDocument/2006/relationships/slide" Target="slides/slide16.xml"/>
  <Relationship Id="rId22" Type="http://schemas.openxmlformats.org/officeDocument/2006/relationships/slide" Target="slides/slide17.xml"/>
  <Relationship Id="rId23" Type="http://schemas.openxmlformats.org/officeDocument/2006/relationships/slide" Target="slides/slide18.xml"/>
  <Relationship Id="rId24" Type="http://schemas.openxmlformats.org/officeDocument/2006/relationships/slide" Target="slides/slide19.xml"/>
  <Relationship Id="rId25" Type="http://schemas.openxmlformats.org/officeDocument/2006/relationships/slide" Target="slides/slide20.xml"/>
  <Relationship Id="rId26" Type="http://schemas.openxmlformats.org/officeDocument/2006/relationships/slide" Target="slides/slide21.xml"/>
  <Relationship Id="rId27" Type="http://schemas.openxmlformats.org/officeDocument/2006/relationships/slide" Target="slides/slide22.xml"/>
  <Relationship Id="rId28" Type="http://schemas.openxmlformats.org/officeDocument/2006/relationships/slide" Target="slides/slide23.xml"/>
  <Relationship Id="rId29" Type="http://schemas.openxmlformats.org/officeDocument/2006/relationships/slide" Target="slides/slide24.xml"/>
  <Relationship Id="rId3" Type="http://schemas.openxmlformats.org/officeDocument/2006/relationships/viewProps" Target="viewProps.xml"/>
  <Relationship Id="rId30" Type="http://schemas.openxmlformats.org/officeDocument/2006/relationships/slide" Target="slides/slide25.xml"/>
  <Relationship Id="rId31" Type="http://schemas.openxmlformats.org/officeDocument/2006/relationships/slide" Target="slides/slide26.xml"/>
  <Relationship Id="rId32" Type="http://schemas.openxmlformats.org/officeDocument/2006/relationships/slide" Target="slides/slide27.xml"/>
  <Relationship Id="rId33" Type="http://schemas.openxmlformats.org/officeDocument/2006/relationships/slide" Target="slides/slide28.xml"/>
  <Relationship Id="rId34" Type="http://schemas.openxmlformats.org/officeDocument/2006/relationships/slide" Target="slides/slide29.xml"/>
  <Relationship Id="rId35" Type="http://schemas.openxmlformats.org/officeDocument/2006/relationships/slide" Target="slides/slide30.xml"/>
  <Relationship Id="rId36" Type="http://schemas.openxmlformats.org/officeDocument/2006/relationships/slide" Target="slides/slide31.xml"/>
  <Relationship Id="rId37" Type="http://schemas.openxmlformats.org/officeDocument/2006/relationships/slide" Target="slides/slide32.xml"/>
  <Relationship Id="rId38" Type="http://schemas.openxmlformats.org/officeDocument/2006/relationships/slide" Target="slides/slide33.xml"/>
  <Relationship Id="rId39" Type="http://schemas.openxmlformats.org/officeDocument/2006/relationships/slide" Target="slides/slide34.xml"/>
  <Relationship Id="rId4" Type="http://schemas.openxmlformats.org/officeDocument/2006/relationships/theme" Target="theme/theme1.xml"/>
  <Relationship Id="rId40" Type="http://schemas.openxmlformats.org/officeDocument/2006/relationships/slide" Target="slides/slide35.xml"/>
  <Relationship Id="rId41" Type="http://schemas.openxmlformats.org/officeDocument/2006/relationships/slide" Target="slides/slide36.xml"/>
  <Relationship Id="rId42" Type="http://schemas.openxmlformats.org/officeDocument/2006/relationships/slide" Target="slides/slide37.xml"/>
  <Relationship Id="rId43" Type="http://schemas.openxmlformats.org/officeDocument/2006/relationships/slide" Target="slides/slide38.xml"/>
  <Relationship Id="rId44" Type="http://schemas.openxmlformats.org/officeDocument/2006/relationships/slide" Target="slides/slide39.xml"/>
  <Relationship Id="rId45" Type="http://schemas.openxmlformats.org/officeDocument/2006/relationships/slide" Target="slides/slide40.xml"/>
  <Relationship Id="rId46" Type="http://schemas.openxmlformats.org/officeDocument/2006/relationships/slide" Target="slides/slide41.xml"/>
  <Relationship Id="rId47" Type="http://schemas.openxmlformats.org/officeDocument/2006/relationships/slide" Target="slides/slide42.xml"/>
  <Relationship Id="rId48" Type="http://schemas.openxmlformats.org/officeDocument/2006/relationships/slide" Target="slides/slide43.xml"/>
  <Relationship Id="rId49" Type="http://schemas.openxmlformats.org/officeDocument/2006/relationships/slide" Target="slides/slide44.xml"/>
  <Relationship Id="rId5" Type="http://schemas.openxmlformats.org/officeDocument/2006/relationships/tableStyles" Target="tableStyles.xml"/>
  <Relationship Id="rId50" Type="http://schemas.openxmlformats.org/officeDocument/2006/relationships/slide" Target="slides/slide45.xml"/>
  <Relationship Id="rId51" Type="http://schemas.openxmlformats.org/officeDocument/2006/relationships/slide" Target="slides/slide46.xml"/>
  <Relationship Id="rId52" Type="http://schemas.openxmlformats.org/officeDocument/2006/relationships/slide" Target="slides/slide47.xml"/>
  <Relationship Id="rId53" Type="http://schemas.openxmlformats.org/officeDocument/2006/relationships/slide" Target="slides/slide48.xml"/>
  <Relationship Id="rId54" Type="http://schemas.openxmlformats.org/officeDocument/2006/relationships/slide" Target="slides/slide49.xml"/>
  <Relationship Id="rId55" Type="http://schemas.openxmlformats.org/officeDocument/2006/relationships/slide" Target="slides/slide50.xml"/>
  <Relationship Id="rId56" Type="http://schemas.openxmlformats.org/officeDocument/2006/relationships/slide" Target="slides/slide51.xml"/>
  <Relationship Id="rId57" Type="http://schemas.openxmlformats.org/officeDocument/2006/relationships/slide" Target="slides/slide52.xml"/>
  <Relationship Id="rId58" Type="http://schemas.openxmlformats.org/officeDocument/2006/relationships/slide" Target="slides/slide53.xml"/>
  <Relationship Id="rId59" Type="http://schemas.openxmlformats.org/officeDocument/2006/relationships/slide" Target="slides/slide54.xml"/>
  <Relationship Id="rId6" Type="http://schemas.openxmlformats.org/officeDocument/2006/relationships/slide" Target="slides/slide1.xml"/>
  <Relationship Id="rId60" Type="http://schemas.openxmlformats.org/officeDocument/2006/relationships/slide" Target="slides/slide55.xml"/>
  <Relationship Id="rId61" Type="http://schemas.openxmlformats.org/officeDocument/2006/relationships/slide" Target="slides/slide56.xml"/>
  <Relationship Id="rId62" Type="http://schemas.openxmlformats.org/officeDocument/2006/relationships/slide" Target="slides/slide57.xml"/>
  <Relationship Id="rId63" Type="http://schemas.openxmlformats.org/officeDocument/2006/relationships/slide" Target="slides/slide58.xml"/>
  <Relationship Id="rId64" Type="http://schemas.openxmlformats.org/officeDocument/2006/relationships/slide" Target="slides/slide59.xml"/>
  <Relationship Id="rId65" Type="http://schemas.openxmlformats.org/officeDocument/2006/relationships/slide" Target="slides/slide60.xml"/>
  <Relationship Id="rId66" Type="http://schemas.openxmlformats.org/officeDocument/2006/relationships/slide" Target="slides/slide61.xml"/>
  <Relationship Id="rId67" Type="http://schemas.openxmlformats.org/officeDocument/2006/relationships/slide" Target="slides/slide62.xml"/>
  <Relationship Id="rId68" Type="http://schemas.openxmlformats.org/officeDocument/2006/relationships/slide" Target="slides/slide63.xml"/>
  <Relationship Id="rId69" Type="http://schemas.openxmlformats.org/officeDocument/2006/relationships/slide" Target="slides/slide64.xml"/>
  <Relationship Id="rId7" Type="http://schemas.openxmlformats.org/officeDocument/2006/relationships/slide" Target="slides/slide2.xml"/>
  <Relationship Id="rId70" Type="http://schemas.openxmlformats.org/officeDocument/2006/relationships/slide" Target="slides/slide65.xml"/>
  <Relationship Id="rId71" Type="http://schemas.openxmlformats.org/officeDocument/2006/relationships/slide" Target="slides/slide66.xml"/>
  <Relationship Id="rId72" Type="http://schemas.openxmlformats.org/officeDocument/2006/relationships/slide" Target="slides/slide67.xml"/>
  <Relationship Id="rId73" Type="http://schemas.openxmlformats.org/officeDocument/2006/relationships/slide" Target="slides/slide68.xml"/>
  <Relationship Id="rId74" Type="http://schemas.openxmlformats.org/officeDocument/2006/relationships/slide" Target="slides/slide69.xml"/>
  <Relationship Id="rId75" Type="http://schemas.openxmlformats.org/officeDocument/2006/relationships/slide" Target="slides/slide70.xml"/>
  <Relationship Id="rId76" Type="http://schemas.openxmlformats.org/officeDocument/2006/relationships/slide" Target="slides/slide71.xml"/>
  <Relationship Id="rId77" Type="http://schemas.openxmlformats.org/officeDocument/2006/relationships/slide" Target="slides/slide72.xml"/>
  <Relationship Id="rId78" Type="http://schemas.openxmlformats.org/officeDocument/2006/relationships/slide" Target="slides/slide73.xml"/>
  <Relationship Id="rId79" Type="http://schemas.openxmlformats.org/officeDocument/2006/relationships/slide" Target="slides/slide74.xml"/>
  <Relationship Id="rId8" Type="http://schemas.openxmlformats.org/officeDocument/2006/relationships/slide" Target="slides/slide3.xml"/>
  <Relationship Id="rId80" Type="http://schemas.openxmlformats.org/officeDocument/2006/relationships/slide" Target="slides/slide75.xml"/>
  <Relationship Id="rId81" Type="http://schemas.openxmlformats.org/officeDocument/2006/relationships/slide" Target="slides/slide76.xml"/>
  <Relationship Id="rId82" Type="http://schemas.openxmlformats.org/officeDocument/2006/relationships/slide" Target="slides/slide77.xml"/>
  <Relationship Id="rId83" Type="http://schemas.openxmlformats.org/officeDocument/2006/relationships/slide" Target="slides/slide78.xml"/>
  <Relationship Id="rId84" Type="http://schemas.openxmlformats.org/officeDocument/2006/relationships/slide" Target="slides/slide79.xml"/>
  <Relationship Id="rId85" Type="http://schemas.openxmlformats.org/officeDocument/2006/relationships/slide" Target="slides/slide80.xml"/>
  <Relationship Id="rId86" Type="http://schemas.openxmlformats.org/officeDocument/2006/relationships/slide" Target="slides/slide81.xml"/>
  <Relationship Id="rId87" Type="http://schemas.openxmlformats.org/officeDocument/2006/relationships/slide" Target="slides/slide82.xml"/>
  <Relationship Id="rId88" Type="http://schemas.openxmlformats.org/officeDocument/2006/relationships/slide" Target="slides/slide83.xml"/>
  <Relationship Id="rId89" Type="http://schemas.openxmlformats.org/officeDocument/2006/relationships/slide" Target="slides/slide84.xml"/>
  <Relationship Id="rId9" Type="http://schemas.openxmlformats.org/officeDocument/2006/relationships/slide" Target="slides/slide4.xml"/>
  <Relationship Id="rId90" Type="http://schemas.openxmlformats.org/officeDocument/2006/relationships/slide" Target="slides/slide85.xml"/>
  <Relationship Id="rId91" Type="http://schemas.openxmlformats.org/officeDocument/2006/relationships/slide" Target="slides/slide86.xml"/>
  <Relationship Id="rId92" Type="http://schemas.openxmlformats.org/officeDocument/2006/relationships/slide" Target="slides/slide87.xml"/>
  <Relationship Id="rId93" Type="http://schemas.openxmlformats.org/officeDocument/2006/relationships/slide" Target="slides/slide88.xml"/>
</Relationships>
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7.jpeg>
</file>

<file path=ppt/media/image8.jpeg>
</file>

<file path=ppt/media/image9.jpeg>
</file>

<file path=ppt/slideLayouts/_rels/slideLayout1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10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11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2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3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4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5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6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7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8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9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10" Type="http://schemas.openxmlformats.org/officeDocument/2006/relationships/slideLayout" Target="../slideLayouts/slideLayout10.xml"/>
  <Relationship Id="rId11" Type="http://schemas.openxmlformats.org/officeDocument/2006/relationships/slideLayout" Target="../slideLayouts/slideLayout11.xml"/>
  <Relationship Id="rId12" Type="http://schemas.openxmlformats.org/officeDocument/2006/relationships/theme" Target="../theme/theme1.xml"/>
  <Relationship Id="rId2" Type="http://schemas.openxmlformats.org/officeDocument/2006/relationships/slideLayout" Target="../slideLayouts/slideLayout2.xml"/>
  <Relationship Id="rId3" Type="http://schemas.openxmlformats.org/officeDocument/2006/relationships/slideLayout" Target="../slideLayouts/slideLayout3.xml"/>
  <Relationship Id="rId4" Type="http://schemas.openxmlformats.org/officeDocument/2006/relationships/slideLayout" Target="../slideLayouts/slideLayout4.xml"/>
  <Relationship Id="rId5" Type="http://schemas.openxmlformats.org/officeDocument/2006/relationships/slideLayout" Target="../slideLayouts/slideLayout5.xml"/>
  <Relationship Id="rId6" Type="http://schemas.openxmlformats.org/officeDocument/2006/relationships/slideLayout" Target="../slideLayouts/slideLayout6.xml"/>
  <Relationship Id="rId7" Type="http://schemas.openxmlformats.org/officeDocument/2006/relationships/slideLayout" Target="../slideLayouts/slideLayout7.xml"/>
  <Relationship Id="rId8" Type="http://schemas.openxmlformats.org/officeDocument/2006/relationships/slideLayout" Target="../slideLayouts/slideLayout8.xml"/>
  <Relationship Id="rId9" Type="http://schemas.openxmlformats.org/officeDocument/2006/relationships/slideLayout" Target="../slideLayouts/slideLayout9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.jpeg"/>
</Relationships>

</file>

<file path=ppt/slides/_rels/slide1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.jpeg"/>
</Relationships>

</file>

<file path=ppt/slides/_rels/slide1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.jpeg"/>
</Relationships>

</file>

<file path=ppt/slides/_rels/slide1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.jpeg"/>
</Relationships>

</file>

<file path=ppt/slides/_rels/slide1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.jpeg"/>
</Relationships>

</file>

<file path=ppt/slides/_rels/slide1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8.jpeg"/>
</Relationships>

</file>

<file path=ppt/slides/_rels/slide1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9.jpeg"/>
</Relationships>

</file>

<file path=ppt/slides/_rels/slide1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.jpeg"/>
</Relationships>

</file>

<file path=ppt/slides/_rels/slide1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0.jpeg"/>
</Relationships>

</file>

<file path=ppt/slides/_rels/slide1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.jpeg"/>
</Relationships>

</file>

<file path=ppt/slides/_rels/slide1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1.jpeg"/>
</Relationships>

</file>

<file path=ppt/slides/_rels/slide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6.xml"/>
</Relationships>

</file>

<file path=ppt/slides/_rels/slide2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2.jpeg"/>
</Relationships>

</file>

<file path=ppt/slides/_rels/slide2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3.jpeg"/>
</Relationships>

</file>

<file path=ppt/slides/_rels/slide2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4.jpeg"/>
</Relationships>

</file>

<file path=ppt/slides/_rels/slide2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4.jpeg"/>
</Relationships>

</file>

<file path=ppt/slides/_rels/slide2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5.jpeg"/>
</Relationships>

</file>

<file path=ppt/slides/_rels/slide2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6.jpeg"/>
</Relationships>

</file>

<file path=ppt/slides/_rels/slide2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7.jpeg"/>
</Relationships>

</file>

<file path=ppt/slides/_rels/slide2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6.jpeg"/>
</Relationships>

</file>

<file path=ppt/slides/_rels/slide2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6.jpeg"/>
</Relationships>

</file>

<file path=ppt/slides/_rels/slide2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8.jpeg"/>
</Relationships>

</file>

<file path=ppt/slides/_rels/slide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.jpeg"/>
</Relationships>

</file>

<file path=ppt/slides/_rels/slide3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9.jpeg"/>
</Relationships>

</file>

<file path=ppt/slides/_rels/slide3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0.jpeg"/>
</Relationships>

</file>

<file path=ppt/slides/_rels/slide3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1.jpeg"/>
</Relationships>

</file>

<file path=ppt/slides/_rels/slide3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2.jpeg"/>
</Relationships>

</file>

<file path=ppt/slides/_rels/slide3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3.jpeg"/>
</Relationships>

</file>

<file path=ppt/slides/_rels/slide3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4.jpeg"/>
</Relationships>

</file>

<file path=ppt/slides/_rels/slide3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5.jpeg"/>
</Relationships>

</file>

<file path=ppt/slides/_rels/slide3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6.jpeg"/>
</Relationships>

</file>

<file path=ppt/slides/_rels/slide3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7.jpeg"/>
</Relationships>

</file>

<file path=ppt/slides/_rels/slide3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8.jpeg"/>
</Relationships>

</file>

<file path=ppt/slides/_rels/slide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.jpeg"/>
</Relationships>

</file>

<file path=ppt/slides/_rels/slide4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29.jpeg"/>
</Relationships>

</file>

<file path=ppt/slides/_rels/slide4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0.jpeg"/>
</Relationships>

</file>

<file path=ppt/slides/_rels/slide4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1.jpeg"/>
</Relationships>

</file>

<file path=ppt/slides/_rels/slide4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2.jpeg"/>
</Relationships>

</file>

<file path=ppt/slides/_rels/slide4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3.jpeg"/>
</Relationships>

</file>

<file path=ppt/slides/_rels/slide4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4.jpeg"/>
</Relationships>

</file>

<file path=ppt/slides/_rels/slide4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5.jpeg"/>
</Relationships>

</file>

<file path=ppt/slides/_rels/slide4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5.jpeg"/>
</Relationships>

</file>

<file path=ppt/slides/_rels/slide4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5.jpeg"/>
</Relationships>

</file>

<file path=ppt/slides/_rels/slide4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5.jpeg"/>
</Relationships>

</file>

<file path=ppt/slides/_rels/slide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.jpeg"/>
</Relationships>

</file>

<file path=ppt/slides/_rels/slide5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5.jpeg"/>
</Relationships>

</file>

<file path=ppt/slides/_rels/slide5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5.jpeg"/>
</Relationships>

</file>

<file path=ppt/slides/_rels/slide5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6.jpeg"/>
</Relationships>

</file>

<file path=ppt/slides/_rels/slide5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7.jpeg"/>
</Relationships>

</file>

<file path=ppt/slides/_rels/slide5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8.jpeg"/>
</Relationships>

</file>

<file path=ppt/slides/_rels/slide5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39.jpeg"/>
</Relationships>

</file>

<file path=ppt/slides/_rels/slide5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0.jpeg"/>
</Relationships>

</file>

<file path=ppt/slides/_rels/slide5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1.jpeg"/>
</Relationships>

</file>

<file path=ppt/slides/_rels/slide5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2.jpeg"/>
</Relationships>

</file>

<file path=ppt/slides/_rels/slide5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3.jpeg"/>
</Relationships>

</file>

<file path=ppt/slides/_rels/slide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.jpeg"/>
</Relationships>

</file>

<file path=ppt/slides/_rels/slide6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4.jpeg"/>
</Relationships>

</file>

<file path=ppt/slides/_rels/slide6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5.jpeg"/>
</Relationships>

</file>

<file path=ppt/slides/_rels/slide6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6.jpeg"/>
</Relationships>

</file>

<file path=ppt/slides/_rels/slide6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5.jpeg"/>
</Relationships>

</file>

<file path=ppt/slides/_rels/slide6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5.jpeg"/>
</Relationships>

</file>

<file path=ppt/slides/_rels/slide6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7.jpeg"/>
</Relationships>

</file>

<file path=ppt/slides/_rels/slide6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7.jpeg"/>
</Relationships>

</file>

<file path=ppt/slides/_rels/slide6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8.jpeg"/>
</Relationships>

</file>

<file path=ppt/slides/_rels/slide6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8.jpeg"/>
</Relationships>

</file>

<file path=ppt/slides/_rels/slide6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9.jpeg"/>
</Relationships>

</file>

<file path=ppt/slides/_rels/slide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.jpeg"/>
</Relationships>

</file>

<file path=ppt/slides/_rels/slide7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0.jpeg"/>
</Relationships>

</file>

<file path=ppt/slides/_rels/slide7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1.jpeg"/>
</Relationships>

</file>

<file path=ppt/slides/_rels/slide7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2.jpeg"/>
</Relationships>

</file>

<file path=ppt/slides/_rels/slide7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3.jpeg"/>
</Relationships>

</file>

<file path=ppt/slides/_rels/slide7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4.jpeg"/>
</Relationships>

</file>

<file path=ppt/slides/_rels/slide7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5.jpeg"/>
</Relationships>

</file>

<file path=ppt/slides/_rels/slide7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6.jpeg"/>
</Relationships>

</file>

<file path=ppt/slides/_rels/slide7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7.jpeg"/>
</Relationships>

</file>

<file path=ppt/slides/_rels/slide7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8.jpeg"/>
</Relationships>

</file>

<file path=ppt/slides/_rels/slide7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59.jpeg"/>
</Relationships>

</file>

<file path=ppt/slides/_rels/slide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.jpeg"/>
</Relationships>

</file>

<file path=ppt/slides/_rels/slide80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0.jpeg"/>
</Relationships>

</file>

<file path=ppt/slides/_rels/slide8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1.jpeg"/>
</Relationships>

</file>

<file path=ppt/slides/_rels/slide8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2.jpeg"/>
</Relationships>

</file>

<file path=ppt/slides/_rels/slide8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3.jpeg"/>
</Relationships>

</file>

<file path=ppt/slides/_rels/slide84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4.jpeg"/>
</Relationships>

</file>

<file path=ppt/slides/_rels/slide85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5.jpeg"/>
</Relationships>

</file>

<file path=ppt/slides/_rels/slide86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6.jpeg"/>
</Relationships>

</file>

<file path=ppt/slides/_rels/slide87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67.jpeg"/>
</Relationships>

</file>

<file path=ppt/slides/_rels/slide88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1.jpeg"/>
</Relationships>

</file>

<file path=ppt/slides/_rels/slide9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7.jpeg"/>
</Relationships>
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Diachronic Graph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1159376519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1160658876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1161079386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1161808009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1162236613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1162894383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1162912964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1171279747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1171631858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1173192959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461000"/>
            <a:ext cx="12827000" cy="1270000"/>
          </a:xfrm>
        </p:spPr>
        <p:txBody>
          <a:bodyPr/>
          <a:lstStyle/>
          <a:p>
            <a:r>
              <a:rPr lang="en-US"/>
              <a:t>Evolution Story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1173876121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1175097326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1176293726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1176466088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1177346675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1177518923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1177593315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1177920727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1177937714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1178484983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1154358852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1178547935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1179495089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1179928414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1180517190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1180952592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1183451864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1183463319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1183556774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1184345303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1185469389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1154698901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1187709923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1189409858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1190396322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1191761809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1191835135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1192544515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1192548817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1192991429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1193067774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1193161488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1156863525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1196331142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1200599808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1205165684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1205256257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1207152878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1207155106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1207645001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1207729000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1207730207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1207732538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1159353929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1207746551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1207757687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1207821078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1207826418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1207826523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1208184865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1208185208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1208249112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1211896945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1211899180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1159354265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1213201832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1213801487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1215003241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1215183813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1215535007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1216817133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1216821017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1217322351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1217322513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7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1217423928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1159361402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1217579566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1218039237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1227616073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1228915686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1229693887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1232618634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1237901952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1238314467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8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Diachronic Graph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24384000" cy="1270000"/>
          </a:xfrm>
        </p:spPr>
        <p:txBody>
          <a:bodyPr/>
          <a:lstStyle/>
          <a:p>
            <a:r>
              <a:rPr lang="en-US"/>
              <a:t>1159373801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name="Picture 3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24384000" cy="1282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oreProperties xmlns="http://schemas.openxmlformats.org/package/2006/metadata/core-properties"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revision>1</revision>
</coreProperties>
</file>

<file path=docProps/thumbnail.jpeg>
</file>